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70" r:id="rId3"/>
    <p:sldId id="271" r:id="rId4"/>
    <p:sldId id="264" r:id="rId5"/>
    <p:sldId id="273" r:id="rId6"/>
    <p:sldId id="265" r:id="rId7"/>
    <p:sldId id="272" r:id="rId8"/>
    <p:sldId id="266" r:id="rId9"/>
    <p:sldId id="274" r:id="rId10"/>
    <p:sldId id="267" r:id="rId11"/>
    <p:sldId id="275" r:id="rId12"/>
    <p:sldId id="268" r:id="rId13"/>
    <p:sldId id="276" r:id="rId14"/>
    <p:sldId id="269" r:id="rId15"/>
    <p:sldId id="277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3D6"/>
    <a:srgbClr val="FFBB00"/>
    <a:srgbClr val="9AE2FC"/>
    <a:srgbClr val="B3EBFF"/>
    <a:srgbClr val="6FC6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48B0F5-84D5-F33B-E0F8-D32B0354FC52}" v="69" dt="2024-10-31T06:59:52.6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3" autoAdjust="0"/>
    <p:restoredTop sz="94660"/>
  </p:normalViewPr>
  <p:slideViewPr>
    <p:cSldViewPr snapToGrid="0">
      <p:cViewPr varScale="1">
        <p:scale>
          <a:sx n="85" d="100"/>
          <a:sy n="85" d="100"/>
        </p:scale>
        <p:origin x="7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0DF82E-50A3-42B9-A760-C75D8C621BE2}" type="datetimeFigureOut">
              <a:t>2024/10/30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614998-26A6-4504-BCF2-89555E52DA04}" type="slidenum"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1875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a typeface="新細明體"/>
              </a:rPr>
              <a:t>https://unsplash.com/photos/brown-concrete-palace-under-blue-sky-at-daytime-d6ebY-faOO0</a:t>
            </a:r>
            <a:endParaRPr lang="zh-TW" dirty="0">
              <a:ea typeface="新細明體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14998-26A6-4504-BCF2-89555E52DA04}" type="slidenum">
              <a:rPr lang="en-US" altLang="zh-TW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1062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dirty="0">
                <a:ea typeface="新細明體"/>
              </a:rPr>
              <a:t>https://unsplash.com/photos/</a:t>
            </a:r>
            <a:r>
              <a:rPr lang="en-US" altLang="zh-TW" dirty="0">
                <a:ea typeface="新細明體"/>
              </a:rPr>
              <a:t>b</a:t>
            </a:r>
            <a:r>
              <a:rPr lang="zh-TW" dirty="0">
                <a:ea typeface="新細明體"/>
              </a:rPr>
              <a:t>o</a:t>
            </a:r>
            <a:r>
              <a:rPr lang="en-US" altLang="zh-TW" dirty="0">
                <a:ea typeface="新細明體"/>
              </a:rPr>
              <a:t>y</a:t>
            </a:r>
            <a:r>
              <a:rPr lang="zh-TW" dirty="0">
                <a:ea typeface="新細明體"/>
              </a:rPr>
              <a:t>-in-</a:t>
            </a:r>
            <a:r>
              <a:rPr lang="en-US" altLang="zh-TW" dirty="0">
                <a:ea typeface="新細明體"/>
              </a:rPr>
              <a:t>black-</a:t>
            </a:r>
            <a:r>
              <a:rPr lang="zh-TW" dirty="0">
                <a:ea typeface="新細明體"/>
              </a:rPr>
              <a:t>h</a:t>
            </a:r>
            <a:r>
              <a:rPr lang="en-US" altLang="zh-TW" dirty="0">
                <a:ea typeface="新細明體"/>
              </a:rPr>
              <a:t>ood</a:t>
            </a:r>
            <a:r>
              <a:rPr lang="zh-TW" dirty="0">
                <a:ea typeface="新細明體"/>
              </a:rPr>
              <a:t>ie-s</a:t>
            </a:r>
            <a:r>
              <a:rPr lang="en-US" altLang="zh-TW" dirty="0">
                <a:ea typeface="新細明體"/>
              </a:rPr>
              <a:t>itting-on-ch</a:t>
            </a:r>
            <a:r>
              <a:rPr lang="zh-TW" dirty="0">
                <a:ea typeface="新細明體"/>
              </a:rPr>
              <a:t>a</a:t>
            </a:r>
            <a:r>
              <a:rPr lang="en-US" altLang="zh-TW" dirty="0">
                <a:ea typeface="新細明體"/>
              </a:rPr>
              <a:t>i</a:t>
            </a:r>
            <a:r>
              <a:rPr lang="zh-TW" dirty="0">
                <a:ea typeface="新細明體"/>
              </a:rPr>
              <a:t>r-</a:t>
            </a:r>
            <a:r>
              <a:rPr lang="en-US" altLang="zh-TW" dirty="0">
                <a:ea typeface="新細明體"/>
              </a:rPr>
              <a:t>4nKOEAQ</a:t>
            </a:r>
            <a:r>
              <a:rPr lang="zh-TW" dirty="0">
                <a:ea typeface="新細明體"/>
              </a:rPr>
              <a:t>a</a:t>
            </a:r>
            <a:r>
              <a:rPr lang="en-US" altLang="zh-TW" dirty="0">
                <a:ea typeface="新細明體"/>
              </a:rPr>
              <a:t>T</a:t>
            </a:r>
            <a:r>
              <a:rPr lang="zh-TW" dirty="0">
                <a:ea typeface="新細明體"/>
              </a:rPr>
              <a:t>g</a:t>
            </a:r>
            <a:r>
              <a:rPr lang="en-US" altLang="zh-TW" dirty="0">
                <a:ea typeface="新細明體"/>
              </a:rPr>
              <a:t>A</a:t>
            </a:r>
            <a:endParaRPr lang="zh-TW" dirty="0">
              <a:ea typeface="新細明體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14998-26A6-4504-BCF2-89555E52DA04}" type="slidenum">
              <a:rPr lang="en-US" altLang="zh-TW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7858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dirty="0"/>
              <a:t>https://unsplash.com/photos/a-man-is-throwing-dices-into-the-air-yBhs_DEQedA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14998-26A6-4504-BCF2-89555E52DA04}" type="slidenum">
              <a:rPr lang="en-US" altLang="zh-TW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4670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dirty="0">
                <a:ea typeface="新細明體"/>
              </a:rPr>
              <a:t>https://unsplash.com/photos/man-writing-on-paper-OQMZwNd3ThU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14998-26A6-4504-BCF2-89555E52DA04}" type="slidenum">
              <a:rPr lang="en-US" altLang="zh-TW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027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dirty="0"/>
              <a:t>https://unsplash.com/photos/woman-holding-phone-near-window-during-daytime-J01KEXy3XQk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14998-26A6-4504-BCF2-89555E52DA04}" type="slidenum">
              <a:rPr lang="en-US" altLang="zh-TW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467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dirty="0">
                <a:ea typeface="新細明體"/>
              </a:rPr>
              <a:t>https://unsplash.com/photos/empty-chairs-in-theater-ewGMqs2tmJI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14998-26A6-4504-BCF2-89555E52DA04}" type="slidenum">
              <a:rPr lang="en-US" altLang="zh-TW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03586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dirty="0">
                <a:ea typeface="新細明體"/>
              </a:rPr>
              <a:t>https://unsplash.com/photos/woman-spreading-her-arms-r2nJPbEYuSQ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14998-26A6-4504-BCF2-89555E52DA04}" type="slidenum">
              <a:rPr lang="en-US" altLang="zh-TW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5705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https://unsplash.com/photos/three-people-sitting-in-front-of-table-laughing-together-g1Kr4Ozfoac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14998-26A6-4504-BCF2-89555E52DA04}" type="slidenum"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5919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https://unsplash.com/photos/a-couple-of-people-standing-on-top-of-a-mountain-0SUho_B0nus</a:t>
            </a:r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14998-26A6-4504-BCF2-89555E52DA04}" type="slidenum"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8004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a typeface="新細明體"/>
              </a:rPr>
              <a:t>https://unsplash.com/photos/toddlers-standing-in-front-of-beige-concrete-stair-bJhT_8nbUA0</a:t>
            </a:r>
            <a:endParaRPr lang="zh-TW" dirty="0">
              <a:ea typeface="新細明體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14998-26A6-4504-BCF2-89555E52DA04}" type="slidenum"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9245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https://unsplash.com/photos/person-taking-photo-using-canon-camera-in-shallow-focus-lens-jkZs3Oi9pq0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14998-26A6-4504-BCF2-89555E52DA04}" type="slidenum"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5076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a typeface="新細明體"/>
              </a:rPr>
              <a:t>https://unsplash.com/photos/woman-wearing-black-and-multicolored-blouse-and-blue-denim-jeans-facing-mirror-inside-white-concrete-room-C44h1ZmlFF0</a:t>
            </a:r>
            <a:endParaRPr lang="en-US" dirty="0">
              <a:ea typeface="新細明體"/>
              <a:cs typeface="Calibri" panose="020F0502020204030204"/>
            </a:endParaRPr>
          </a:p>
          <a:p>
            <a:r>
              <a:rPr lang="en-US" dirty="0"/>
              <a:t>https://unsplash.com/photos/a-microphone-that-is-sitting-on-a-stand-ekHSHvgr27k</a:t>
            </a:r>
            <a:endParaRPr lang="en-US" dirty="0"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14998-26A6-4504-BCF2-89555E52DA04}" type="slidenum">
              <a:rPr lang="en-US" altLang="zh-TW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7438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dirty="0">
                <a:ea typeface="新細明體"/>
              </a:rPr>
              <a:t>https://unsplash.com/photos/</a:t>
            </a:r>
            <a:r>
              <a:rPr lang="en-US" altLang="zh-TW" dirty="0">
                <a:ea typeface="新細明體"/>
              </a:rPr>
              <a:t>p</a:t>
            </a:r>
            <a:r>
              <a:rPr lang="zh-TW" dirty="0">
                <a:ea typeface="新細明體"/>
              </a:rPr>
              <a:t>er</a:t>
            </a:r>
            <a:r>
              <a:rPr lang="en-US" altLang="zh-TW" dirty="0">
                <a:ea typeface="新細明體"/>
              </a:rPr>
              <a:t>s</a:t>
            </a:r>
            <a:r>
              <a:rPr lang="zh-TW" dirty="0">
                <a:ea typeface="新細明體"/>
              </a:rPr>
              <a:t>on-using-</a:t>
            </a:r>
            <a:r>
              <a:rPr lang="en-US" altLang="zh-TW" dirty="0">
                <a:ea typeface="新細明體"/>
              </a:rPr>
              <a:t>l</a:t>
            </a:r>
            <a:r>
              <a:rPr lang="zh-TW" dirty="0">
                <a:ea typeface="新細明體"/>
              </a:rPr>
              <a:t>a</a:t>
            </a:r>
            <a:r>
              <a:rPr lang="en-US" altLang="zh-TW" dirty="0">
                <a:ea typeface="新細明體"/>
              </a:rPr>
              <a:t>ptop-</a:t>
            </a:r>
            <a:r>
              <a:rPr lang="zh-TW" dirty="0">
                <a:ea typeface="新細明體"/>
              </a:rPr>
              <a:t>co</a:t>
            </a:r>
            <a:r>
              <a:rPr lang="en-US" altLang="zh-TW" dirty="0">
                <a:ea typeface="新細明體"/>
              </a:rPr>
              <a:t>m</a:t>
            </a:r>
            <a:r>
              <a:rPr lang="zh-TW" dirty="0">
                <a:ea typeface="新細明體"/>
              </a:rPr>
              <a:t>p</a:t>
            </a:r>
            <a:r>
              <a:rPr lang="en-US" altLang="zh-TW" dirty="0">
                <a:ea typeface="新細明體"/>
              </a:rPr>
              <a:t>ute</a:t>
            </a:r>
            <a:r>
              <a:rPr lang="zh-TW" dirty="0">
                <a:ea typeface="新細明體"/>
              </a:rPr>
              <a:t>r-b</a:t>
            </a:r>
            <a:r>
              <a:rPr lang="en-US" altLang="zh-TW" dirty="0">
                <a:ea typeface="新細明體"/>
              </a:rPr>
              <a:t>esi</a:t>
            </a:r>
            <a:r>
              <a:rPr lang="zh-TW" dirty="0">
                <a:ea typeface="新細明體"/>
              </a:rPr>
              <a:t>de-al</a:t>
            </a:r>
            <a:r>
              <a:rPr lang="en-US" altLang="zh-TW" dirty="0">
                <a:ea typeface="新細明體"/>
              </a:rPr>
              <a:t>o</a:t>
            </a:r>
            <a:r>
              <a:rPr lang="zh-TW" dirty="0">
                <a:ea typeface="新細明體"/>
              </a:rPr>
              <a:t>e-</a:t>
            </a:r>
            <a:r>
              <a:rPr lang="en-US" altLang="zh-TW" dirty="0">
                <a:ea typeface="新細明體"/>
              </a:rPr>
              <a:t>vera-</a:t>
            </a:r>
            <a:r>
              <a:rPr lang="zh-TW" dirty="0">
                <a:ea typeface="新細明體"/>
              </a:rPr>
              <a:t>t</a:t>
            </a:r>
            <a:r>
              <a:rPr lang="en-US" altLang="zh-TW" dirty="0">
                <a:ea typeface="新細明體"/>
              </a:rPr>
              <a:t>MI</a:t>
            </a:r>
            <a:r>
              <a:rPr lang="zh-TW" dirty="0">
                <a:ea typeface="新細明體"/>
              </a:rPr>
              <a:t>2</a:t>
            </a:r>
            <a:r>
              <a:rPr lang="en-US" altLang="zh-TW" dirty="0">
                <a:ea typeface="新細明體"/>
              </a:rPr>
              <a:t>_-r5Nfo</a:t>
            </a:r>
            <a:endParaRPr lang="zh-TW" dirty="0">
              <a:ea typeface="新細明體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14998-26A6-4504-BCF2-89555E52DA04}" type="slidenum">
              <a:rPr lang="en-US" altLang="zh-TW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0532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dirty="0">
                <a:ea typeface="新細明體"/>
              </a:rPr>
              <a:t>https://unsplash.com/photos/woman-in-white-YpFtdLBNIvo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14998-26A6-4504-BCF2-89555E52DA04}" type="slidenum">
              <a:rPr lang="en-US" altLang="zh-TW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4067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a typeface="新細明體"/>
              </a:rPr>
              <a:t>https://unsplash.com/photos/brown-eggs-in-a-box-LUYD2b7MNrg</a:t>
            </a:r>
            <a:endParaRPr lang="zh-TW" dirty="0">
              <a:ea typeface="新細明體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14998-26A6-4504-BCF2-89555E52DA04}" type="slidenum">
              <a:rPr lang="en-US" altLang="zh-TW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4810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4484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45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651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2236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4042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7651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048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4656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0961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526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2263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75EF9D-446A-4BA9-9A8F-8795C824CFA3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1134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5A8AFA4-5C32-4100-9C6D-839A47E15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 descr="一張含有 雲, 戶外, 草, 天空 的圖片&#10;&#10;自動產生的描述">
            <a:extLst>
              <a:ext uri="{FF2B5EF4-FFF2-40B4-BE49-F238E27FC236}">
                <a16:creationId xmlns:a16="http://schemas.microsoft.com/office/drawing/2014/main" id="{88D9BF3D-C8F6-221A-70A6-27B350214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4" y="4838"/>
            <a:ext cx="12194028" cy="6848323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9D7B817A-A9E6-E9DE-0122-17DFAE546A28}"/>
              </a:ext>
            </a:extLst>
          </p:cNvPr>
          <p:cNvSpPr txBox="1"/>
          <p:nvPr/>
        </p:nvSpPr>
        <p:spPr>
          <a:xfrm>
            <a:off x="308657" y="4960251"/>
            <a:ext cx="399771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800" err="1">
                <a:solidFill>
                  <a:schemeClr val="bg1"/>
                </a:solidFill>
                <a:latin typeface="Microsoft JhengHei"/>
                <a:ea typeface="新細明體"/>
                <a:cs typeface="Segoe UI"/>
              </a:rPr>
              <a:t>校園故事</a:t>
            </a:r>
            <a:r>
              <a:rPr lang="en-US" altLang="zh-TW" sz="4800" dirty="0">
                <a:solidFill>
                  <a:schemeClr val="bg1"/>
                </a:solidFill>
                <a:latin typeface="Microsoft JhengHei"/>
                <a:ea typeface="新細明體"/>
                <a:cs typeface="Segoe UI"/>
              </a:rPr>
              <a:t>​</a:t>
            </a:r>
          </a:p>
          <a:p>
            <a:r>
              <a:rPr lang="zh-TW" sz="4800">
                <a:solidFill>
                  <a:schemeClr val="bg1"/>
                </a:solidFill>
                <a:latin typeface="Microsoft JhengHei"/>
                <a:ea typeface="Microsoft JhengHei"/>
                <a:cs typeface="Segoe UI"/>
              </a:rPr>
              <a:t>(</a:t>
            </a:r>
            <a:r>
              <a:rPr lang="en-US" altLang="zh-TW" sz="4800" err="1">
                <a:solidFill>
                  <a:schemeClr val="bg1"/>
                </a:solidFill>
                <a:ea typeface="+mn-lt"/>
                <a:cs typeface="Segoe UI"/>
              </a:rPr>
              <a:t>Animaze</a:t>
            </a:r>
            <a:r>
              <a:rPr lang="en-US" altLang="zh-TW" sz="4800" dirty="0">
                <a:solidFill>
                  <a:schemeClr val="bg1"/>
                </a:solidFill>
                <a:ea typeface="+mn-lt"/>
                <a:cs typeface="Segoe UI"/>
              </a:rPr>
              <a:t>)</a:t>
            </a:r>
            <a:endParaRPr lang="zh-TW" altLang="en-US" sz="4800">
              <a:solidFill>
                <a:schemeClr val="bg1"/>
              </a:solidFill>
              <a:latin typeface="Microsoft JhengHei"/>
              <a:ea typeface="Microsoft JhengHe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503906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5A8AFA4-5C32-4100-9C6D-839A47E15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 descr="一張含有 服裝, 室內, 人員, 男人 的圖片&#10;&#10;自動產生的描述">
            <a:extLst>
              <a:ext uri="{FF2B5EF4-FFF2-40B4-BE49-F238E27FC236}">
                <a16:creationId xmlns:a16="http://schemas.microsoft.com/office/drawing/2014/main" id="{13064A03-9972-10C4-F5BF-057384EDA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" y="-4783"/>
            <a:ext cx="12190410" cy="6976423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73F2244F-6EA9-1A30-6A7C-0A24861B9EF3}"/>
              </a:ext>
            </a:extLst>
          </p:cNvPr>
          <p:cNvSpPr txBox="1"/>
          <p:nvPr/>
        </p:nvSpPr>
        <p:spPr>
          <a:xfrm>
            <a:off x="319486" y="297658"/>
            <a:ext cx="273273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400" dirty="0">
                <a:latin typeface="Microsoft JhengHei"/>
                <a:ea typeface="MingLiU_MSCS"/>
              </a:rPr>
              <a:t>5</a:t>
            </a:r>
            <a:r>
              <a:rPr lang="zh-TW" sz="4400">
                <a:latin typeface="Microsoft JhengHei"/>
                <a:ea typeface="Microsoft JhengHei"/>
              </a:rPr>
              <a:t>. </a:t>
            </a:r>
            <a:r>
              <a:rPr lang="zh-TW" altLang="en-US" sz="4400">
                <a:latin typeface="Microsoft JhengHei"/>
                <a:ea typeface="Microsoft JhengHei"/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1601685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5A8AFA4-5C32-4100-9C6D-839A47E15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 descr="一張含有 人員, 手指, 指甲, 室內 的圖片&#10;&#10;自動產生的描述">
            <a:extLst>
              <a:ext uri="{FF2B5EF4-FFF2-40B4-BE49-F238E27FC236}">
                <a16:creationId xmlns:a16="http://schemas.microsoft.com/office/drawing/2014/main" id="{C2352E9A-B196-6417-06CB-EE27FFD37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5" y="5903"/>
            <a:ext cx="12197057" cy="685723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73F2244F-6EA9-1A30-6A7C-0A24861B9EF3}"/>
              </a:ext>
            </a:extLst>
          </p:cNvPr>
          <p:cNvSpPr txBox="1"/>
          <p:nvPr/>
        </p:nvSpPr>
        <p:spPr>
          <a:xfrm>
            <a:off x="319486" y="297658"/>
            <a:ext cx="273273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400" dirty="0">
                <a:solidFill>
                  <a:schemeClr val="bg1"/>
                </a:solidFill>
                <a:latin typeface="Microsoft JhengHei"/>
                <a:ea typeface="MingLiU_MSCS"/>
              </a:rPr>
              <a:t>5</a:t>
            </a:r>
            <a:r>
              <a:rPr lang="zh-TW" sz="4400">
                <a:solidFill>
                  <a:schemeClr val="bg1"/>
                </a:solidFill>
                <a:latin typeface="Microsoft JhengHei"/>
                <a:ea typeface="Microsoft JhengHei"/>
              </a:rPr>
              <a:t>. </a:t>
            </a:r>
            <a:r>
              <a:rPr lang="zh-TW" altLang="en-US" sz="4400">
                <a:solidFill>
                  <a:schemeClr val="bg1"/>
                </a:solidFill>
                <a:latin typeface="Microsoft JhengHei"/>
                <a:ea typeface="Microsoft JhengHei"/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1628179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5A8AFA4-5C32-4100-9C6D-839A47E15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 descr="一張含有 人員, 辦公用品, 筆跡, 服裝 的圖片&#10;&#10;自動產生的描述">
            <a:extLst>
              <a:ext uri="{FF2B5EF4-FFF2-40B4-BE49-F238E27FC236}">
                <a16:creationId xmlns:a16="http://schemas.microsoft.com/office/drawing/2014/main" id="{1CCD7B6B-4EC6-D56C-8C40-A029B2E12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" y="3840"/>
            <a:ext cx="12185888" cy="6850321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73F2244F-6EA9-1A30-6A7C-0A24861B9EF3}"/>
              </a:ext>
            </a:extLst>
          </p:cNvPr>
          <p:cNvSpPr txBox="1"/>
          <p:nvPr/>
        </p:nvSpPr>
        <p:spPr>
          <a:xfrm>
            <a:off x="319486" y="297658"/>
            <a:ext cx="273273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400" dirty="0">
                <a:solidFill>
                  <a:schemeClr val="bg1"/>
                </a:solidFill>
                <a:latin typeface="Microsoft JhengHei"/>
                <a:ea typeface="MingLiU_MSCS"/>
              </a:rPr>
              <a:t>6</a:t>
            </a:r>
            <a:r>
              <a:rPr lang="zh-TW" sz="4400">
                <a:solidFill>
                  <a:schemeClr val="bg1"/>
                </a:solidFill>
                <a:latin typeface="Microsoft JhengHei"/>
                <a:ea typeface="Microsoft JhengHei"/>
              </a:rPr>
              <a:t>. </a:t>
            </a:r>
            <a:r>
              <a:rPr lang="zh-TW" altLang="en-US" sz="4400">
                <a:solidFill>
                  <a:schemeClr val="bg1"/>
                </a:solidFill>
                <a:latin typeface="Microsoft JhengHei"/>
                <a:ea typeface="Microsoft JhengHei"/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3486580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5A8AFA4-5C32-4100-9C6D-839A47E15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 descr="一張含有 視窗, 室內, 人員, 服裝 的圖片&#10;&#10;自動產生的描述">
            <a:extLst>
              <a:ext uri="{FF2B5EF4-FFF2-40B4-BE49-F238E27FC236}">
                <a16:creationId xmlns:a16="http://schemas.microsoft.com/office/drawing/2014/main" id="{99E4403C-970D-2FB8-8A8B-5C3C53886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" y="-3531"/>
            <a:ext cx="12200941" cy="6865063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73F2244F-6EA9-1A30-6A7C-0A24861B9EF3}"/>
              </a:ext>
            </a:extLst>
          </p:cNvPr>
          <p:cNvSpPr txBox="1"/>
          <p:nvPr/>
        </p:nvSpPr>
        <p:spPr>
          <a:xfrm>
            <a:off x="319486" y="297658"/>
            <a:ext cx="273273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400" dirty="0">
                <a:solidFill>
                  <a:schemeClr val="bg1"/>
                </a:solidFill>
                <a:latin typeface="Microsoft JhengHei"/>
                <a:ea typeface="MingLiU_MSCS"/>
              </a:rPr>
              <a:t>6</a:t>
            </a:r>
            <a:r>
              <a:rPr lang="zh-TW" sz="4400">
                <a:solidFill>
                  <a:schemeClr val="bg1"/>
                </a:solidFill>
                <a:latin typeface="Microsoft JhengHei"/>
                <a:ea typeface="Microsoft JhengHei"/>
              </a:rPr>
              <a:t>. </a:t>
            </a:r>
            <a:r>
              <a:rPr lang="zh-TW" altLang="en-US" sz="4400">
                <a:solidFill>
                  <a:schemeClr val="bg1"/>
                </a:solidFill>
                <a:latin typeface="Microsoft JhengHei"/>
                <a:ea typeface="Microsoft JhengHei"/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3025196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5A8AFA4-5C32-4100-9C6D-839A47E15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 descr="一張含有 室內, 傢俱, 會議中心, 音樂廳 的圖片&#10;&#10;自動產生的描述">
            <a:extLst>
              <a:ext uri="{FF2B5EF4-FFF2-40B4-BE49-F238E27FC236}">
                <a16:creationId xmlns:a16="http://schemas.microsoft.com/office/drawing/2014/main" id="{59727008-DE3E-B399-126D-64C13A791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" y="-6047"/>
            <a:ext cx="12186477" cy="6858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73F2244F-6EA9-1A30-6A7C-0A24861B9EF3}"/>
              </a:ext>
            </a:extLst>
          </p:cNvPr>
          <p:cNvSpPr txBox="1"/>
          <p:nvPr/>
        </p:nvSpPr>
        <p:spPr>
          <a:xfrm>
            <a:off x="319486" y="297658"/>
            <a:ext cx="273273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400" dirty="0">
                <a:latin typeface="Microsoft JhengHei"/>
                <a:ea typeface="MingLiU_MSCS"/>
              </a:rPr>
              <a:t>7</a:t>
            </a:r>
            <a:r>
              <a:rPr lang="zh-TW" sz="4400">
                <a:latin typeface="Microsoft JhengHei"/>
                <a:ea typeface="Microsoft JhengHei"/>
              </a:rPr>
              <a:t>. 結局</a:t>
            </a:r>
          </a:p>
        </p:txBody>
      </p:sp>
    </p:spTree>
    <p:extLst>
      <p:ext uri="{BB962C8B-B14F-4D97-AF65-F5344CB8AC3E}">
        <p14:creationId xmlns:p14="http://schemas.microsoft.com/office/powerpoint/2010/main" val="423332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5A8AFA4-5C32-4100-9C6D-839A47E15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 descr="一張含有 人員, 戶外, 天空, 服裝 的圖片&#10;&#10;自動產生的描述">
            <a:extLst>
              <a:ext uri="{FF2B5EF4-FFF2-40B4-BE49-F238E27FC236}">
                <a16:creationId xmlns:a16="http://schemas.microsoft.com/office/drawing/2014/main" id="{C79E0B5B-E1DB-F2B5-8D4C-ED84370970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857" r="-21" b="18881"/>
          <a:stretch/>
        </p:blipFill>
        <p:spPr>
          <a:xfrm>
            <a:off x="-417" y="-2397"/>
            <a:ext cx="12201278" cy="6861785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73F2244F-6EA9-1A30-6A7C-0A24861B9EF3}"/>
              </a:ext>
            </a:extLst>
          </p:cNvPr>
          <p:cNvSpPr txBox="1"/>
          <p:nvPr/>
        </p:nvSpPr>
        <p:spPr>
          <a:xfrm>
            <a:off x="319486" y="297658"/>
            <a:ext cx="273273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400" dirty="0">
                <a:latin typeface="Microsoft JhengHei"/>
                <a:ea typeface="MingLiU_MSCS"/>
              </a:rPr>
              <a:t>7</a:t>
            </a:r>
            <a:r>
              <a:rPr lang="zh-TW" sz="4400">
                <a:latin typeface="Microsoft JhengHei"/>
                <a:ea typeface="Microsoft JhengHei"/>
              </a:rPr>
              <a:t>. 結局</a:t>
            </a:r>
          </a:p>
        </p:txBody>
      </p:sp>
    </p:spTree>
    <p:extLst>
      <p:ext uri="{BB962C8B-B14F-4D97-AF65-F5344CB8AC3E}">
        <p14:creationId xmlns:p14="http://schemas.microsoft.com/office/powerpoint/2010/main" val="1297145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5A8AFA4-5C32-4100-9C6D-839A47E15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 descr="一張含有 人員, 服裝, 人的臉孔, 室內 的圖片&#10;&#10;自動產生的描述">
            <a:extLst>
              <a:ext uri="{FF2B5EF4-FFF2-40B4-BE49-F238E27FC236}">
                <a16:creationId xmlns:a16="http://schemas.microsoft.com/office/drawing/2014/main" id="{E865BCBF-D96D-3B04-DEE3-94DE36280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5" y="195"/>
            <a:ext cx="12195160" cy="6863133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73F2244F-6EA9-1A30-6A7C-0A24861B9EF3}"/>
              </a:ext>
            </a:extLst>
          </p:cNvPr>
          <p:cNvSpPr txBox="1"/>
          <p:nvPr/>
        </p:nvSpPr>
        <p:spPr>
          <a:xfrm>
            <a:off x="319486" y="297658"/>
            <a:ext cx="223682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4400">
                <a:solidFill>
                  <a:schemeClr val="bg1"/>
                </a:solidFill>
                <a:latin typeface="Microsoft JhengHei"/>
                <a:ea typeface="Microsoft JhengHei"/>
              </a:rPr>
              <a:t>1. 目標</a:t>
            </a:r>
          </a:p>
        </p:txBody>
      </p:sp>
    </p:spTree>
    <p:extLst>
      <p:ext uri="{BB962C8B-B14F-4D97-AF65-F5344CB8AC3E}">
        <p14:creationId xmlns:p14="http://schemas.microsoft.com/office/powerpoint/2010/main" val="115507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5A8AFA4-5C32-4100-9C6D-839A47E15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 descr="一張含有 戶外, 天空, 登山, 日落 的圖片&#10;&#10;自動產生的描述">
            <a:extLst>
              <a:ext uri="{FF2B5EF4-FFF2-40B4-BE49-F238E27FC236}">
                <a16:creationId xmlns:a16="http://schemas.microsoft.com/office/drawing/2014/main" id="{FF9EF309-B257-0AD6-99F0-8538C6B7B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60" y="-5019"/>
            <a:ext cx="12208562" cy="6968433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73F2244F-6EA9-1A30-6A7C-0A24861B9EF3}"/>
              </a:ext>
            </a:extLst>
          </p:cNvPr>
          <p:cNvSpPr txBox="1"/>
          <p:nvPr/>
        </p:nvSpPr>
        <p:spPr>
          <a:xfrm>
            <a:off x="319486" y="297658"/>
            <a:ext cx="223682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4400">
                <a:latin typeface="Microsoft JhengHei"/>
                <a:ea typeface="Microsoft JhengHei"/>
              </a:rPr>
              <a:t>1. 目標</a:t>
            </a:r>
          </a:p>
        </p:txBody>
      </p:sp>
    </p:spTree>
    <p:extLst>
      <p:ext uri="{BB962C8B-B14F-4D97-AF65-F5344CB8AC3E}">
        <p14:creationId xmlns:p14="http://schemas.microsoft.com/office/powerpoint/2010/main" val="99970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5A8AFA4-5C32-4100-9C6D-839A47E15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 descr="一張含有 樓梯, 建築, 戶外, 人員 的圖片&#10;&#10;自動產生的描述">
            <a:extLst>
              <a:ext uri="{FF2B5EF4-FFF2-40B4-BE49-F238E27FC236}">
                <a16:creationId xmlns:a16="http://schemas.microsoft.com/office/drawing/2014/main" id="{CEB1DD0B-3D36-EECF-CE98-97A08DBD6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73"/>
            <a:ext cx="12192000" cy="6858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73F2244F-6EA9-1A30-6A7C-0A24861B9EF3}"/>
              </a:ext>
            </a:extLst>
          </p:cNvPr>
          <p:cNvSpPr txBox="1"/>
          <p:nvPr/>
        </p:nvSpPr>
        <p:spPr>
          <a:xfrm>
            <a:off x="2362529" y="408093"/>
            <a:ext cx="273273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4400">
                <a:latin typeface="Microsoft JhengHei"/>
                <a:ea typeface="Microsoft JhengHei"/>
              </a:rPr>
              <a:t>2. </a:t>
            </a:r>
            <a:r>
              <a:rPr lang="zh-TW" altLang="en-US" sz="4400">
                <a:latin typeface="Microsoft JhengHei"/>
                <a:ea typeface="Microsoft JhengHei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3416422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5A8AFA4-5C32-4100-9C6D-839A47E15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 descr="一張含有 電子產品, 黑與白, 人員, 相機和鏡頭 的圖片&#10;&#10;自動產生的描述">
            <a:extLst>
              <a:ext uri="{FF2B5EF4-FFF2-40B4-BE49-F238E27FC236}">
                <a16:creationId xmlns:a16="http://schemas.microsoft.com/office/drawing/2014/main" id="{0F04FAAE-1E34-D104-3193-C1AD2C8BF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2" y="-3098"/>
            <a:ext cx="12197520" cy="6968434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73F2244F-6EA9-1A30-6A7C-0A24861B9EF3}"/>
              </a:ext>
            </a:extLst>
          </p:cNvPr>
          <p:cNvSpPr txBox="1"/>
          <p:nvPr/>
        </p:nvSpPr>
        <p:spPr>
          <a:xfrm>
            <a:off x="318139" y="240825"/>
            <a:ext cx="273273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4400">
                <a:solidFill>
                  <a:schemeClr val="bg1"/>
                </a:solidFill>
                <a:latin typeface="Microsoft JhengHei"/>
                <a:ea typeface="Microsoft JhengHei"/>
              </a:rPr>
              <a:t>2. </a:t>
            </a:r>
            <a:r>
              <a:rPr lang="zh-TW" altLang="en-US" sz="4400">
                <a:solidFill>
                  <a:schemeClr val="bg1"/>
                </a:solidFill>
                <a:latin typeface="Microsoft JhengHei"/>
                <a:ea typeface="Microsoft JhengHei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1682192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5A8AFA4-5C32-4100-9C6D-839A47E15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圖片 7" descr="一張含有 麥克風, 音訊設備, 音樂, 唱歌 的圖片&#10;&#10;自動產生的描述">
            <a:extLst>
              <a:ext uri="{FF2B5EF4-FFF2-40B4-BE49-F238E27FC236}">
                <a16:creationId xmlns:a16="http://schemas.microsoft.com/office/drawing/2014/main" id="{F704A22E-0D17-A1A7-0B6C-A8892742C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697" y="-5521"/>
            <a:ext cx="10237303" cy="6891129"/>
          </a:xfrm>
          <a:prstGeom prst="rect">
            <a:avLst/>
          </a:prstGeom>
        </p:spPr>
      </p:pic>
      <p:pic>
        <p:nvPicPr>
          <p:cNvPr id="5" name="圖片 4" descr="一張含有 人員, 服裝, 花卉圖案, 女人 的圖片&#10;&#10;自動產生的描述">
            <a:extLst>
              <a:ext uri="{FF2B5EF4-FFF2-40B4-BE49-F238E27FC236}">
                <a16:creationId xmlns:a16="http://schemas.microsoft.com/office/drawing/2014/main" id="{15873DEC-0D5D-57D1-AD7B-372AC93FF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" y="-4328"/>
            <a:ext cx="4556385" cy="6889794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73F2244F-6EA9-1A30-6A7C-0A24861B9EF3}"/>
              </a:ext>
            </a:extLst>
          </p:cNvPr>
          <p:cNvSpPr txBox="1"/>
          <p:nvPr/>
        </p:nvSpPr>
        <p:spPr>
          <a:xfrm>
            <a:off x="319486" y="297658"/>
            <a:ext cx="216700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400" dirty="0">
                <a:solidFill>
                  <a:schemeClr val="bg1"/>
                </a:solidFill>
                <a:latin typeface="Microsoft JhengHei"/>
                <a:ea typeface="MingLiU_MSCS"/>
              </a:rPr>
              <a:t>3</a:t>
            </a:r>
            <a:r>
              <a:rPr lang="zh-TW" sz="4400">
                <a:solidFill>
                  <a:schemeClr val="bg1"/>
                </a:solidFill>
                <a:latin typeface="Microsoft JhengHei"/>
                <a:ea typeface="Microsoft JhengHei"/>
              </a:rPr>
              <a:t>. </a:t>
            </a:r>
            <a:r>
              <a:rPr lang="zh-TW" altLang="en-US" sz="4400">
                <a:solidFill>
                  <a:schemeClr val="bg1"/>
                </a:solidFill>
                <a:latin typeface="Microsoft JhengHei"/>
                <a:ea typeface="Microsoft JhengHei"/>
              </a:rPr>
              <a:t>努力</a:t>
            </a:r>
            <a:endParaRPr lang="zh-TW" sz="4400">
              <a:solidFill>
                <a:schemeClr val="bg1"/>
              </a:solidFill>
              <a:latin typeface="Microsoft JhengHei"/>
              <a:ea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1537310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5A8AFA4-5C32-4100-9C6D-839A47E15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 descr="一張含有 文字, 電腦, 筆記型電腦, 時尚配件 的圖片&#10;&#10;自動產生的描述">
            <a:extLst>
              <a:ext uri="{FF2B5EF4-FFF2-40B4-BE49-F238E27FC236}">
                <a16:creationId xmlns:a16="http://schemas.microsoft.com/office/drawing/2014/main" id="{20DF738D-45B0-9053-1667-9E91B5696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" y="-4996"/>
            <a:ext cx="12186477" cy="6858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73F2244F-6EA9-1A30-6A7C-0A24861B9EF3}"/>
              </a:ext>
            </a:extLst>
          </p:cNvPr>
          <p:cNvSpPr txBox="1"/>
          <p:nvPr/>
        </p:nvSpPr>
        <p:spPr>
          <a:xfrm>
            <a:off x="754915" y="4458420"/>
            <a:ext cx="273273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400" dirty="0">
                <a:latin typeface="Microsoft JhengHei"/>
                <a:ea typeface="MingLiU_MSCS"/>
              </a:rPr>
              <a:t>3</a:t>
            </a:r>
            <a:r>
              <a:rPr lang="zh-TW" sz="4400">
                <a:latin typeface="Microsoft JhengHei"/>
                <a:ea typeface="Microsoft JhengHei"/>
              </a:rPr>
              <a:t>. </a:t>
            </a:r>
            <a:r>
              <a:rPr lang="zh-TW" altLang="en-US" sz="4400">
                <a:latin typeface="Microsoft JhengHei"/>
                <a:ea typeface="Microsoft JhengHei"/>
              </a:rPr>
              <a:t>努力</a:t>
            </a:r>
            <a:endParaRPr lang="zh-TW" sz="4400">
              <a:latin typeface="Microsoft JhengHei"/>
              <a:ea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2631549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5A8AFA4-5C32-4100-9C6D-839A47E15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 descr="一張含有 天空, 服裝, 人員, 人的臉孔 的圖片&#10;&#10;自動產生的描述">
            <a:extLst>
              <a:ext uri="{FF2B5EF4-FFF2-40B4-BE49-F238E27FC236}">
                <a16:creationId xmlns:a16="http://schemas.microsoft.com/office/drawing/2014/main" id="{F36A9591-B95B-32D6-7E76-1B378E211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" y="6048"/>
            <a:ext cx="12186477" cy="6858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73F2244F-6EA9-1A30-6A7C-0A24861B9EF3}"/>
              </a:ext>
            </a:extLst>
          </p:cNvPr>
          <p:cNvSpPr txBox="1"/>
          <p:nvPr/>
        </p:nvSpPr>
        <p:spPr>
          <a:xfrm>
            <a:off x="319486" y="297658"/>
            <a:ext cx="273273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400" dirty="0">
                <a:latin typeface="Microsoft JhengHei"/>
                <a:ea typeface="MingLiU_MSCS"/>
              </a:rPr>
              <a:t>4</a:t>
            </a:r>
            <a:r>
              <a:rPr lang="zh-TW" sz="4400">
                <a:latin typeface="Microsoft JhengHei"/>
                <a:ea typeface="Microsoft JhengHei"/>
              </a:rPr>
              <a:t>. </a:t>
            </a:r>
            <a:r>
              <a:rPr lang="zh-TW" altLang="en-US" sz="4400">
                <a:latin typeface="Microsoft JhengHei"/>
                <a:ea typeface="Microsoft JhengHei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728360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5A8AFA4-5C32-4100-9C6D-839A47E15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 descr="一張含有 蛋, 室內 的圖片&#10;&#10;自動產生的描述">
            <a:extLst>
              <a:ext uri="{FF2B5EF4-FFF2-40B4-BE49-F238E27FC236}">
                <a16:creationId xmlns:a16="http://schemas.microsoft.com/office/drawing/2014/main" id="{30C4B28D-C9FE-E492-CD2D-15070F92F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" y="6048"/>
            <a:ext cx="12186477" cy="6858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73F2244F-6EA9-1A30-6A7C-0A24861B9EF3}"/>
              </a:ext>
            </a:extLst>
          </p:cNvPr>
          <p:cNvSpPr txBox="1"/>
          <p:nvPr/>
        </p:nvSpPr>
        <p:spPr>
          <a:xfrm>
            <a:off x="319486" y="297658"/>
            <a:ext cx="273273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400" dirty="0">
                <a:solidFill>
                  <a:schemeClr val="bg1"/>
                </a:solidFill>
                <a:latin typeface="Microsoft JhengHei"/>
                <a:ea typeface="MingLiU_MSCS"/>
              </a:rPr>
              <a:t>4</a:t>
            </a:r>
            <a:r>
              <a:rPr lang="zh-TW" sz="4400">
                <a:solidFill>
                  <a:schemeClr val="bg1"/>
                </a:solidFill>
                <a:latin typeface="Microsoft JhengHei"/>
                <a:ea typeface="Microsoft JhengHei"/>
              </a:rPr>
              <a:t>. </a:t>
            </a:r>
            <a:r>
              <a:rPr lang="zh-TW" altLang="en-US" sz="4400">
                <a:solidFill>
                  <a:schemeClr val="bg1"/>
                </a:solidFill>
                <a:latin typeface="Microsoft JhengHei"/>
                <a:ea typeface="Microsoft JhengHei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2911854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寬螢幕</PresentationFormat>
  <Paragraphs>0</Paragraphs>
  <Slides>15</Slides>
  <Notes>15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16" baseType="lpstr"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497</cp:revision>
  <dcterms:created xsi:type="dcterms:W3CDTF">2024-10-12T06:44:29Z</dcterms:created>
  <dcterms:modified xsi:type="dcterms:W3CDTF">2024-10-31T07:00:04Z</dcterms:modified>
</cp:coreProperties>
</file>